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6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6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00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46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756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29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42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9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74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4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9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9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37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3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94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724C-1AE8-4521-BFDE-9011DCE00B1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440453-EE4B-49CE-BE17-9769D0464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6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3868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ЗДРАВООХРАНЕНИЯ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«3-Я ГОРОДСКАЯ СТОМАТОЛОГИЧЕСКАЯ ПОЛИКЛИНИКА»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3" y="2653048"/>
            <a:ext cx="8757635" cy="408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6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2" y="-128789"/>
            <a:ext cx="12282151" cy="698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0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097" y="180304"/>
            <a:ext cx="10483402" cy="1790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ЗДРАВООХРАНЕНИЯ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«3-Я ГОРОДСКАЯ СТОМАТОЛОГИЧЕСКАЯ ПОЛИКЛИНИКА»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«КЛКТ- современная диагностическая технология»</a:t>
            </a:r>
            <a:b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stomdevice.by/wp-content/uploads/2020/05/e770cca095065672dfd9824ccb2dab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165" y="2266680"/>
            <a:ext cx="7494477" cy="432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37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223" y="0"/>
            <a:ext cx="10479110" cy="6980349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необходимость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высокоэффективной диагностики заболеваний зубочелюстной системы для  лечения заболеваний челюстно-лицевой области, протезирования зубов, восстановления утраченной жевательной и эстетической функции;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обеспечение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 уровня оказания стоматологической помощи, исключение осложнений в ходе лечения.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Конусно-лучевая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томография - обязательное диагностическое мероприятие, включена в протоколы лечения пациентов с заболеваниями челюстно-лицевой области и применяется в  хирургической стоматологии, протезировании и имплантации, диагностике при этапах эндодонтического лечения, диагностике при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ортодонтическом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лечении.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направлен на модернизацию и развитие учреждения здравоохранения «3-я городская стоматологическая поликлиника».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учреждения здравоохранения «3-я городская стоматологическая поликлиника», в числе которых инвалиды и пенсионеры, нуждающиеся в обеспечении техническими средствами социальной реабилитации.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объём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финансирования: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 США 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донора: 60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000 $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США,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000 $ США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лицо: 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Музыкантова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Олеговна, главный врач УЗ «3-я городская стоматологическая поликлиника»,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(017) 350 14 13, 8 (044) 738 36 96, e-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info@3gsp.by;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Целищева Елена Юрьевна, юрисконсульт УЗ «3-я городская стоматологическая поликлиника»,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(017) 353 67 56, 8 (029) 373 80 48, e-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kadr@3gsp.by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34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</TotalTime>
  <Words>4</Words>
  <Application>Microsoft Office PowerPoint</Application>
  <PresentationFormat>Широкоэкранный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Легкий дым</vt:lpstr>
      <vt:lpstr>УЧРЕЖДЕНИЕ ЗДРАВООХРАНЕНИЯ  «3-Я ГОРОДСКАЯ СТОМАТОЛОГИЧЕСКАЯ ПОЛИКЛИНИКА»</vt:lpstr>
      <vt:lpstr>Презентация PowerPoint</vt:lpstr>
      <vt:lpstr>УЧРЕЖДЕНИЕ ЗДРАВООХРАНЕНИЯ  «3-Я ГОРОДСКАЯ СТОМАТОЛОГИЧЕСКАЯ ПОЛИКЛИНИКА» Представляет проект:   «КЛКТ- современная диагностическая технология»    </vt:lpstr>
      <vt:lpstr> Актуальность:   необходимость проведения высокоэффективной диагностики заболеваний зубочелюстной системы для  лечения заболеваний челюстно-лицевой области, протезирования зубов, восстановления утраченной жевательной и эстетической функции;  обеспечение высокого уровня оказания стоматологической помощи, исключение осложнений в ходе лечения.   Конусно-лучевая компьютерная томография - обязательное диагностическое мероприятие, включена в протоколы лечения пациентов с заболеваниями челюстно-лицевой области и применяется в  хирургической стоматологии, протезировании и имплантации, диагностике при этапах эндодонтического лечения, диагностике при ортодонтическом лечении.   Социальная значимость: проект направлен на модернизацию и развитие учреждения здравоохранения «3-я городская стоматологическая поликлиника».   Целевая группа: пациенты учреждения здравоохранения «3-я городская стоматологическая поликлиника», в числе которых инвалиды и пенсионеры, нуждающиеся в обеспечении техническими средствами социальной реабилитации.  Общий объём финансирования: 70 000 $ США  Средства донора: 60 000 $ США, софинансирование: 10 000 $ США  Контактное лицо:  Музыкантова Виктория Олеговна, главный врач УЗ «3-я городская стоматологическая поликлиника»,  8 (017) 350 14 13, 8 (044) 738 36 96, e-mail: info@3gsp.by; Целищева Елена Юрьевна, юрисконсульт УЗ «3-я городская стоматологическая поликлиника»,  8 (017) 353 67 56, 8 (029) 373 80 48, e-mail: kadr@3gsp.by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УЧРЕЖДЕНИЕ ЗДРАВООХРАНЕНИЯ  «3-Я ГОРОДСКАЯ СТОМАТОЛОГИЧЕСКАЯ ПОЛИКЛИНИКА»</dc:title>
  <dc:creator>KV</dc:creator>
  <cp:lastModifiedBy>User</cp:lastModifiedBy>
  <cp:revision>10</cp:revision>
  <dcterms:created xsi:type="dcterms:W3CDTF">2023-09-06T12:10:44Z</dcterms:created>
  <dcterms:modified xsi:type="dcterms:W3CDTF">2023-09-06T15:13:18Z</dcterms:modified>
</cp:coreProperties>
</file>