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60" d="100"/>
          <a:sy n="60" d="100"/>
        </p:scale>
        <p:origin x="-228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6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00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4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756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9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42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9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4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4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9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7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3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4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724C-1AE8-4521-BFDE-9011DCE00B1F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6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3868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dirty="0"/>
              <a:t>“</a:t>
            </a:r>
            <a:r>
              <a:rPr lang="zh-CN" altLang="en-US" sz="5400" b="1" dirty="0"/>
              <a:t>第三市口腔医院”</a:t>
            </a:r>
            <a:br>
              <a:rPr lang="ru-RU" altLang="zh-CN" sz="5400" b="1" dirty="0"/>
            </a:br>
            <a:r>
              <a:rPr lang="zh-CN" altLang="en-US" sz="5400" b="1" dirty="0"/>
              <a:t>医疗机构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3" y="2653048"/>
            <a:ext cx="8757635" cy="40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6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0151" y="-49846"/>
            <a:ext cx="12282151" cy="69078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199"/>
            <a:ext cx="3843001" cy="1876425"/>
          </a:xfrm>
        </p:spPr>
        <p:txBody>
          <a:bodyPr>
            <a:noAutofit/>
          </a:bodyPr>
          <a:lstStyle/>
          <a:p>
            <a:r>
              <a:rPr lang="zh-CN" altLang="en-US" sz="1600" dirty="0"/>
              <a:t>“</a:t>
            </a:r>
            <a:r>
              <a:rPr lang="zh-CN" altLang="en-US" sz="1600" b="1" dirty="0"/>
              <a:t>第三市口腔医院”医疗机构</a:t>
            </a:r>
            <a:r>
              <a:rPr lang="zh-CN" altLang="en-US" sz="1600" dirty="0"/>
              <a:t>在</a:t>
            </a:r>
            <a:r>
              <a:rPr lang="en-US" altLang="zh-CN" sz="1600" dirty="0"/>
              <a:t>1958</a:t>
            </a:r>
            <a:r>
              <a:rPr lang="zh-CN" altLang="en-US" sz="1600" dirty="0"/>
              <a:t>年开业。直到</a:t>
            </a:r>
            <a:r>
              <a:rPr lang="en-US" altLang="zh-CN" sz="1600" dirty="0"/>
              <a:t>1983</a:t>
            </a:r>
            <a:r>
              <a:rPr lang="zh-CN" altLang="en-US" sz="1600" dirty="0"/>
              <a:t>年，该医院位于扎哈罗夫街</a:t>
            </a:r>
            <a:r>
              <a:rPr lang="en-US" altLang="zh-CN" sz="1600" dirty="0"/>
              <a:t>16</a:t>
            </a:r>
            <a:r>
              <a:rPr lang="zh-CN" altLang="en-US" sz="1600" dirty="0"/>
              <a:t>号，随后该楼更名为基谢列夫街</a:t>
            </a:r>
            <a:r>
              <a:rPr lang="en-US" altLang="zh-CN" sz="1600" dirty="0"/>
              <a:t>5</a:t>
            </a:r>
            <a:r>
              <a:rPr lang="zh-CN" altLang="en-US" sz="1600" dirty="0"/>
              <a:t>号。自</a:t>
            </a:r>
            <a:r>
              <a:rPr lang="en-US" altLang="zh-CN" sz="1600" dirty="0"/>
              <a:t>2008</a:t>
            </a:r>
            <a:r>
              <a:rPr lang="zh-CN" altLang="en-US" sz="1600" dirty="0"/>
              <a:t>年</a:t>
            </a:r>
            <a:r>
              <a:rPr lang="en-US" altLang="zh-CN" sz="1600" dirty="0"/>
              <a:t>1</a:t>
            </a:r>
            <a:r>
              <a:rPr lang="zh-CN" altLang="en-US" sz="1600" dirty="0"/>
              <a:t>月起，医院在夜间、周日和节假日根据患者需求提供紧急口腔医疗服务，且不设限制，仅在治疗和诊断能力范围内。</a:t>
            </a:r>
            <a:endParaRPr lang="ru-RU" sz="1600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0EC9BA6-8A7D-96E7-BCD9-07AEBFAFC749}"/>
              </a:ext>
            </a:extLst>
          </p:cNvPr>
          <p:cNvSpPr txBox="1">
            <a:spLocks/>
          </p:cNvSpPr>
          <p:nvPr/>
        </p:nvSpPr>
        <p:spPr>
          <a:xfrm>
            <a:off x="4193550" y="-49846"/>
            <a:ext cx="3645526" cy="18764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1600" dirty="0"/>
              <a:t>目前，诊所内有以下口腔科部门在运营并提供服务：</a:t>
            </a:r>
          </a:p>
          <a:p>
            <a:r>
              <a:rPr lang="zh-CN" altLang="en-US" sz="1600" b="1" dirty="0"/>
              <a:t>口腔科一号部门</a:t>
            </a:r>
            <a:r>
              <a:rPr lang="zh-CN" altLang="en-US" sz="1600" dirty="0"/>
              <a:t>为该医院所属的居民提供常规治疗，包括治疗和外科口腔医疗服务。</a:t>
            </a:r>
            <a:endParaRPr lang="ru-RU" sz="16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F81DA05-7B89-0BC4-898B-E1408880D640}"/>
              </a:ext>
            </a:extLst>
          </p:cNvPr>
          <p:cNvSpPr txBox="1">
            <a:spLocks/>
          </p:cNvSpPr>
          <p:nvPr/>
        </p:nvSpPr>
        <p:spPr>
          <a:xfrm>
            <a:off x="4193550" y="3259772"/>
            <a:ext cx="3645526" cy="18764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1600" b="1" dirty="0"/>
              <a:t>口腔科二号部门</a:t>
            </a:r>
            <a:r>
              <a:rPr lang="zh-CN" altLang="en-US" sz="1600" dirty="0"/>
              <a:t>为患者提供急诊口腔医疗服务，不受任何限制，在治疗和诊断的能力范围内，在夜间、周日和节假日提供治疗性和外科口腔医疗服务。</a:t>
            </a:r>
            <a:endParaRPr lang="ru-RU" sz="16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A9A0333-98BE-EB73-A2BF-EECD5EA49548}"/>
              </a:ext>
            </a:extLst>
          </p:cNvPr>
          <p:cNvSpPr txBox="1">
            <a:spLocks/>
          </p:cNvSpPr>
          <p:nvPr/>
        </p:nvSpPr>
        <p:spPr>
          <a:xfrm>
            <a:off x="8349001" y="0"/>
            <a:ext cx="3773775" cy="3505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1400" b="1" dirty="0"/>
              <a:t>有偿口腔科部门提供以下服务：</a:t>
            </a:r>
            <a:endParaRPr lang="zh-CN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治疗和外科口腔治疗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口腔专业卫生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牙齿封隙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诊所牙齿美白和牙齿固定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使用现代复合材料治疗龋齿和非龋性损伤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根管治疗（包括使用旋转工具和通过注射方式使用热塑化的牙胶填充）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任何复杂程度的拔牙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牙齿植入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上颌窦提升手术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囊肿切除术配合根尖切除手术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牙齿保护手术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新生物切除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骨赘切除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使用 </a:t>
            </a:r>
            <a:r>
              <a:rPr lang="en-US" altLang="zh-CN" sz="1400" dirty="0" err="1"/>
              <a:t>VarioSurg</a:t>
            </a:r>
            <a:r>
              <a:rPr lang="en-US" altLang="zh-CN" sz="1400" dirty="0"/>
              <a:t> </a:t>
            </a:r>
            <a:r>
              <a:rPr lang="zh-CN" altLang="en-US" sz="1400" dirty="0"/>
              <a:t>超声波设备拔牙。</a:t>
            </a:r>
            <a:endParaRPr lang="ru-RU" sz="1400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96F738C-3C2C-6689-0D7E-8B4358309BC2}"/>
              </a:ext>
            </a:extLst>
          </p:cNvPr>
          <p:cNvSpPr txBox="1">
            <a:spLocks/>
          </p:cNvSpPr>
          <p:nvPr/>
        </p:nvSpPr>
        <p:spPr>
          <a:xfrm>
            <a:off x="8225176" y="3781425"/>
            <a:ext cx="2480924" cy="2552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1400" b="1" dirty="0"/>
              <a:t>口腔修复科提供以下假牙服务：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不可拆卸的修复（全铸金属，金属丙烯，金属瓷，非金属）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种植体上的修复（来自不同制造商的各种种植体）；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/>
              <a:t>可摘卸的修复（部分可摘卸板式义齿，全部可摘卸板式义齿，翼式义齿，丙烯醛义齿，尼龙义齿）。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0440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097" y="180304"/>
            <a:ext cx="10483402" cy="208637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“第三市口腔医院”</a:t>
            </a:r>
            <a:br>
              <a:rPr lang="zh-CN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医疗机构</a:t>
            </a:r>
            <a:br>
              <a:rPr lang="ru-RU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提出项目</a:t>
            </a:r>
            <a:r>
              <a:rPr lang="en-US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zh-CN" alt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锥形束计算机断层扫描 </a:t>
            </a: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 </a:t>
            </a:r>
            <a:r>
              <a:rPr lang="zh-CN" alt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现代诊断技术</a:t>
            </a:r>
            <a:r>
              <a:rPr lang="en-US" altLang="zh-C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stomdevice.by/wp-content/uploads/2020/05/e770cca095065672dfd9824ccb2dab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65" y="2266680"/>
            <a:ext cx="7494477" cy="432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223" y="0"/>
            <a:ext cx="10479110" cy="6980349"/>
          </a:xfrm>
        </p:spPr>
        <p:txBody>
          <a:bodyPr>
            <a:noAutofit/>
          </a:bodyPr>
          <a:lstStyle/>
          <a:p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实际性：</a:t>
            </a:r>
            <a:br>
              <a:rPr lang="ru-RU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为治疗颌面部疾病、牙齿修复和恢复丧失的咀嚼和美观功能，有必要进行高效的牙颌系统疾病诊断。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为确保提供高水平的口腔医疗服务，并排除治疗过程中的并发症。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锥形束计算机断层扫描是必要的诊断措施，已纳入颌面部疾病患者的治疗方案，并在口腔外科、假牙和植入、根管治疗阶段的诊断以及正畸治疗的诊断中应用。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社会意义：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该项目旨在现代化并发展“第三市口腔医院”医疗机构。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目标群体：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“第三市口腔医院”医疗机构的患者，其中包括残疾人和退休人员，他们需要社会康复的技术手段。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总资金量：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70,000 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b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捐赠者资金：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60,000 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b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共同融资：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10,000 </a:t>
            </a: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b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联系人：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Muzikantova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Viktoriya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Olegovna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维多利亚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奥列戈夫娜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穆齐坎托娃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，“第三市口腔医院”医疗机构首席医生。电话：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(017) 350 14 13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(044) 738 36 96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。电子邮件：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info@3gsp.by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b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Tselishcheva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Elena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Yuryevna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叶琳娜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尤里耶夫娜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策利舍娃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，“第三市口腔医院”医疗机构法务顾问。电话：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(017) 353 67 56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(029) 373 80 48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。电子邮件：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kadr@3gsp.by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3334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</TotalTime>
  <Words>604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“第三市口腔医院” 医疗机构</vt:lpstr>
      <vt:lpstr>“第三市口腔医院”医疗机构在1958年开业。直到1983年，该医院位于扎哈罗夫街16号，随后该楼更名为基谢列夫街5号。自2008年1月起，医院在夜间、周日和节假日根据患者需求提供紧急口腔医疗服务，且不设限制，仅在治疗和诊断能力范围内。</vt:lpstr>
      <vt:lpstr>“第三市口腔医院” 医疗机构 提出项目:   "锥形束计算机断层扫描 —— 现代诊断技术"  </vt:lpstr>
      <vt:lpstr>实际性：  - 为治疗颌面部疾病、牙齿修复和恢复丧失的咀嚼和美观功能，有必要进行高效的牙颌系统疾病诊断。 - 为确保提供高水平的口腔医疗服务，并排除治疗过程中的并发症。  锥形束计算机断层扫描是必要的诊断措施，已纳入颌面部疾病患者的治疗方案，并在口腔外科、假牙和植入、根管治疗阶段的诊断以及正畸治疗的诊断中应用。  社会意义：该项目旨在现代化并发展“第三市口腔医院”医疗机构。  目标群体：“第三市口腔医院”医疗机构的患者，其中包括残疾人和退休人员，他们需要社会康复的技术手段。  总资金量：70,000 美元 捐赠者资金：60,000 美元 共同融资：10,000 美元  联系人： Muzikantova Viktoriya Olegovna (维多利亚·奥列戈夫娜·穆齐坎托娃)，“第三市口腔医院”医疗机构首席医生。电话：8 (017) 350 14 13，8 (044) 738 36 96。电子邮件：info@3gsp.by。  Tselishcheva Elena Yuryevna (叶琳娜·尤里耶夫娜·策利舍娃)，“第三市口腔医院”医疗机构法务顾问。电话：8 (017) 353 67 56，8 (029) 373 80 48。电子邮件：kadr@3gsp.by。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УЧРЕЖДЕНИЕ ЗДРАВООХРАНЕНИЯ  «3-Я ГОРОДСКАЯ СТОМАТОЛОГИЧЕСКАЯ ПОЛИКЛИНИКА»</dc:title>
  <dc:creator>KV</dc:creator>
  <cp:lastModifiedBy>Екатерина Кавальчук</cp:lastModifiedBy>
  <cp:revision>13</cp:revision>
  <dcterms:created xsi:type="dcterms:W3CDTF">2023-09-06T12:10:44Z</dcterms:created>
  <dcterms:modified xsi:type="dcterms:W3CDTF">2023-09-15T11:53:35Z</dcterms:modified>
</cp:coreProperties>
</file>